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74D482-BD7C-4F82-A9E2-67FD0F19B4DC}" type="datetimeFigureOut">
              <a:rPr lang="el-GR" smtClean="0"/>
              <a:pPr/>
              <a:t>11/5/2022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5FB545-6D69-4AD1-93B7-D9EF105CC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24162"/>
          </a:xfrm>
        </p:spPr>
        <p:txBody>
          <a:bodyPr/>
          <a:lstStyle/>
          <a:p>
            <a:pPr algn="ctr"/>
            <a:r>
              <a:rPr lang="el-GR" dirty="0" smtClean="0"/>
              <a:t>Τα ορια και οι κανονεσ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354442" y="4071942"/>
            <a:ext cx="5114778" cy="92869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Μας περιορίζουν ή μας προστατεύουν</a:t>
            </a:r>
            <a:r>
              <a:rPr lang="el-GR" dirty="0" smtClean="0"/>
              <a:t>;</a:t>
            </a:r>
          </a:p>
          <a:p>
            <a:endParaRPr lang="el-GR" dirty="0" smtClean="0"/>
          </a:p>
          <a:p>
            <a:r>
              <a:rPr lang="el-GR" dirty="0" err="1" smtClean="0"/>
              <a:t>Μουτρουπίδου</a:t>
            </a:r>
            <a:r>
              <a:rPr lang="el-GR" dirty="0" smtClean="0"/>
              <a:t> Μαρία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500042"/>
            <a:ext cx="3429000" cy="614366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ΤΑΞΗ</a:t>
            </a:r>
          </a:p>
          <a:p>
            <a:pPr lvl="0" algn="ctr"/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Μιλάμε με ευγένεια μεταξύ μας.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Σεβόμαστε ο ένας τον άλλο.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Συνεργαζόμαστε.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Ελέγχουμε την ένταση της φωνής μας.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Σηκώνουμε το χέρι, για να πάρουμε τον λόγο.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Διατηρούμε τον χώρο καθαρό.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Δείχνουμε υπευθυνότητα και ωριμότητα.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Ακούμε τους εκπαιδευτικούς.</a:t>
            </a:r>
          </a:p>
          <a:p>
            <a:endParaRPr lang="el-GR" dirty="0"/>
          </a:p>
        </p:txBody>
      </p:sp>
      <p:pic>
        <p:nvPicPr>
          <p:cNvPr id="5" name="4 - Θέση εικόνας" descr="C:\Users\user\Desktop\φ\IMG_20220509_13244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114" b="141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500042"/>
            <a:ext cx="3429000" cy="5929354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ΑΥΛΗ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Παίζουμε προσεκτικά και με όμορφο τρόπο. 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Φερόμαστε ευγενικά. 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Προσέχουμε την ασφάλεια τη δική μας και των άλλων.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Είμαστε φιλικοί και </a:t>
            </a:r>
            <a:r>
              <a:rPr lang="el-GR" sz="2400" u="sng" dirty="0" smtClean="0"/>
              <a:t>ποτέ επιθετικοί</a:t>
            </a:r>
            <a:r>
              <a:rPr lang="el-GR" sz="24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Λύνουμε τις διαφορές μας με συζήτηση.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Διατηρούμε τον χώρο καθαρό.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Απευθυνόμαστε σε εκπαιδευτικούς για βοήθεια.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C:\Users\user\Desktop\φ\IMG_20220509_10512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31" b="125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642918"/>
            <a:ext cx="3429000" cy="5715040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ΓΗΠΕΔΑ</a:t>
            </a:r>
          </a:p>
          <a:p>
            <a:pPr algn="ctr"/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Συνεργαζόμαστε.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Ακολουθούμε τους κανόνες των αθλημάτων.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Αγωνιζόμαστε δίκαια.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Προσέχουμε την ασφάλεια τη δική μας και των άλλων.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Φροντίζουμε τον αθλητικό εξοπλισμό.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Επιστρέφουμε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δανειστήκαμε.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Ζητάμε άδεια, για να χρησιμοποιήσουμε κάτι.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Ακούμε τους γυμναστές.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C:\Users\user\Desktop\φ\IMG_20220509_10334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0643" b="1064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785794"/>
            <a:ext cx="3429000" cy="5715040"/>
          </a:xfrm>
        </p:spPr>
        <p:txBody>
          <a:bodyPr>
            <a:normAutofit/>
          </a:bodyPr>
          <a:lstStyle/>
          <a:p>
            <a:pPr lvl="0" algn="ctr"/>
            <a:r>
              <a:rPr lang="el-GR" sz="2400" b="1" u="sng" dirty="0" smtClean="0"/>
              <a:t>ΤΟΥΑΛΕΤΕΣ</a:t>
            </a:r>
          </a:p>
          <a:p>
            <a:pPr lvl="0"/>
            <a:endParaRPr lang="el-GR" sz="2400" dirty="0" smtClean="0"/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Μπαίνουμε προσεκτικά, χωρίς να βιαζόμαστε.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Χτυπάμε πάντα την πόρτα.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Διατηρούμε τον χώρο καθαρό.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Φροντίζουμε να μη ρίχνουμε νερά, ώστε να αποτρέψουμε ατυχήματα.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Πλένουμε σχολαστικά τα χέρια μετά τη χρήση.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Είμαστε διακριτικοί.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C:\Users\user\Desktop\φ\IMG_20220509_10304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1845" b="118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5572164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ΓΡΑΦΕΙΟ</a:t>
            </a:r>
          </a:p>
          <a:p>
            <a:pPr algn="ctr"/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Χτυπάμε την πόρτα πριν την είσοδο.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Ζητάμε ευγενικά αυτό που θέλουμε.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Απευθυνόμαστε σε εκπαιδευτικούς για βοήθεια.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Μιλάμε σε ήρεμο τόνο.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Ακούμε, όταν μας συμβουλεύουν, και προσπαθούμε να βελτιωθούμε.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Κάνουμε χρήση τηλεφώνου με άδεια.</a:t>
            </a: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C:\Users\user\Desktop\φ\IMG_20220509_10380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683" b="126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5572164"/>
          </a:xfrm>
        </p:spPr>
        <p:txBody>
          <a:bodyPr>
            <a:normAutofit/>
          </a:bodyPr>
          <a:lstStyle/>
          <a:p>
            <a:pPr lvl="0" algn="ctr"/>
            <a:r>
              <a:rPr lang="el-GR" sz="2400" b="1" u="sng" dirty="0" smtClean="0"/>
              <a:t>ΚΥΛΙΚΕΙΟ</a:t>
            </a:r>
          </a:p>
          <a:p>
            <a:pPr lvl="0">
              <a:buFont typeface="Arial" pitchFamily="34" charset="0"/>
              <a:buChar char="•"/>
            </a:pPr>
            <a:endParaRPr lang="el-GR" sz="2400" dirty="0" smtClean="0"/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Τηρούμε τη σειρά.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Δείχνουμε υπομονή.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Βοηθάμε όσους το χρειάζονται.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Μιλάμε ευγενικά.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Είμαστε υπεύθυνοι με τα χρήματά μας.</a:t>
            </a:r>
          </a:p>
          <a:p>
            <a:pPr lvl="0">
              <a:buFont typeface="Arial" pitchFamily="34" charset="0"/>
              <a:buChar char="•"/>
            </a:pPr>
            <a:r>
              <a:rPr lang="el-GR" sz="2400" dirty="0" smtClean="0"/>
              <a:t>Διατηρούμε τον χώρο καθαρό.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Αγγίζουμε μόνο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πρόκειται να αγοράσουμε.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εικόνας" descr="C:\Users\user\Desktop\φ\IMG_20220509_10510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1895" b="118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428604"/>
            <a:ext cx="3429000" cy="607223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Τηρώντας τους κανόνες στο σχολείο και σε όποιον άλλο χώρο βρισκόμαστε: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Είμαστε ασφαλείς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εμείς και οι άλλοι!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Είμαστε ευτυχισμένοι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εμείς και οι άλλοι!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Μπορούμε να προοδεύσουμε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εμείς και οι άλλοι!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Έχουμε ένα καλύτερο μέλλον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εμείς και οι άλλοι!</a:t>
            </a: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Πάφος: Τσουνάμι Ανθρωπιάς από τα Παφιακά Σωματεία για τον συμπολίτη μας  Κώστα Ττοουλιά - Taxidromos24.c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988" r="179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5143536"/>
          </a:xfrm>
        </p:spPr>
        <p:txBody>
          <a:bodyPr>
            <a:normAutofit lnSpcReduction="10000"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Τελικά οι ΚΑΝΟΝΕΣ μας περιορίζουν ή μας βοηθούν στη ζωή;</a:t>
            </a:r>
          </a:p>
          <a:p>
            <a:endParaRPr lang="el-G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Πάμε να …. ΠΑΙΞΟΥΜΕ, για να το μάθουμε καλύτερα!!!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Ευτυχή παιδιά που πηδούν μαζί κατά τη διάρκεια μιας ηλιόλουστης ημέρας  Διανυσματική απεικόνιση - εικονογραφία από childhood: 9287079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216" r="112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5143536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Από τη στιγμή που ένας άνθρωπος έρχεται στη ζωή ανήκει σε κάποιες ομάδες!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Με τα χρόνια γίνεται μέλος σε περισσότερες ομάδες!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μέλος: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1.Σε μια οικογένεια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2.Σε ένα σχολείο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3.Σε μια δραστηριότητα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4.Σε έναν Δήμο, σε μια πόλη, σε μια χώρα …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Όταν το μωρό μοιράζεται το ίδιο κρεβάτι με τους γονείς του | paidorama.com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88" name="AutoShape 4" descr="Όταν το μωρό μοιράζεται το ίδιο κρεβάτι με τους γονείς του | paidoram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0" name="Picture 6" descr="Μωρό από τρεις γονείς: 15 αλήθειες για την επαναστατική τεχνική στην  εξωσωματική γονιμοποίηση - Iatr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05424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14942" y="571480"/>
            <a:ext cx="3603156" cy="5500726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κάθε ομάδα ανήκουν και άλλα άτομα.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οικογένεια είναι μέλη οι γονείς, τα παιδιά και άλλοι συγγενείς.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τάξη είναι μέλη οι συμμαθητές και ο δάσκαλος.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σχολείο είναι μέλη όλοι οι μαθητές και οι εκπαιδευτικοί.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Στις αθλητικές δραστηριότητες είναι μέλη όλοι οι αθλητές και οι προπονητές.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κοινωνία είναι μέλη όλοι οι πολίτες.</a:t>
            </a: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Tο σχήμα και οι κινήσεις της Γης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6" name="Picture 6" descr="Το χαμομηλάκι : Αν όλα τα παιδιά της γης ... Γιάννης Ρίτσ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59401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4203766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Όλα τα μέλη μιας ομάδας μπορεί να έχουν διαφορετικό ρόλο, αλλά έχουν και κάποια κοινά!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Όλοι έχουν: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ΔΙΚΑΙΩΜΑΤΑ  και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ΥΠΟΧΡΕΩΣΕΙΣ!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Δικαιώματα και Υποχρεώσεις by Ioannis Avgoustatos | Mixclou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642918"/>
            <a:ext cx="3429000" cy="5715040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Σε ένα σπιτικό όλοι έχουν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δικαίωμα: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Αγάπη,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την Ασφάλεια,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τη Φροντίδα,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την Ηρεμία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τη Χαρά!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Επίσης έχουν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υποχρέωση: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βοηθούν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σέβονται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προσφέρουν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συνεργάζονται! 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Στέγη και εργασία προσφέρει σε άστεγους και φιλοξενούμενους σε δομές  δημότες ο Δήμος Ηρακλείου Αττικής | ΔΗΜΟΣ ΗΡΑΚΛΕΙΟΥ ΑΤΤΙΚΗ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00694" y="357166"/>
            <a:ext cx="3317404" cy="5500726"/>
          </a:xfrm>
        </p:spPr>
        <p:txBody>
          <a:bodyPr>
            <a:noAutofit/>
          </a:bodyPr>
          <a:lstStyle/>
          <a:p>
            <a:r>
              <a:rPr lang="el-GR" sz="2300" dirty="0" smtClean="0">
                <a:latin typeface="Arial" pitchFamily="34" charset="0"/>
                <a:cs typeface="Arial" pitchFamily="34" charset="0"/>
              </a:rPr>
              <a:t>Για να μπορούμε να χαιρόμαστε τα ΔΙΚΑΙΩΜΑΤΑ μας και </a:t>
            </a:r>
            <a:r>
              <a:rPr lang="el-GR" sz="2300" u="sng" dirty="0" smtClean="0">
                <a:latin typeface="Arial" pitchFamily="34" charset="0"/>
                <a:cs typeface="Arial" pitchFamily="34" charset="0"/>
              </a:rPr>
              <a:t>να μην καταπατούμε τα δικαιώματα των άλλων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, παντού γύρω μας υπάρχουν ΚΑΝΟΝΕΣ!</a:t>
            </a:r>
          </a:p>
          <a:p>
            <a:endParaRPr lang="el-G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dirty="0" smtClean="0">
                <a:latin typeface="Arial" pitchFamily="34" charset="0"/>
                <a:cs typeface="Arial" pitchFamily="34" charset="0"/>
              </a:rPr>
              <a:t>Αυτοί οι κανόνες σίγουρα δεν έχουν φτιαχτεί για να μας κάνουν δύσκολη τη ζωή!</a:t>
            </a:r>
          </a:p>
          <a:p>
            <a:endParaRPr lang="el-G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dirty="0" smtClean="0">
                <a:latin typeface="Arial" pitchFamily="34" charset="0"/>
                <a:cs typeface="Arial" pitchFamily="34" charset="0"/>
              </a:rPr>
              <a:t>Αντίθετα, σκοπός τους είναι να μας προφυλάσσουν και να μας βοηθούν στη ζωή!</a:t>
            </a:r>
            <a:endParaRPr lang="el-G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Κανόνες απεικόνιση αποθεμάτων. εικονογραφία από - 2891255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55" b="325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142852"/>
            <a:ext cx="3397744" cy="614366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Στον δρόμο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οδηγοί και οι πεζοί οφείλουν να εφαρμόζουν τον Κώδικα Οδικής Κυκλοφορίας!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τηρούν τα όρια ταχύτητας.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ακολουθούν σήματα και φανάρια.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φορούν ζώνες και κράνη.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Να οδηγούν νηφάλιοι.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……..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u="sng" dirty="0" smtClean="0">
                <a:latin typeface="Arial" pitchFamily="34" charset="0"/>
                <a:cs typeface="Arial" pitchFamily="34" charset="0"/>
              </a:rPr>
              <a:t>Η παραβίαση αυτών των κανόνων μπορεί να οδηγήσει σε πολύ άσχημες συνέπειες!!!</a:t>
            </a:r>
          </a:p>
          <a:p>
            <a:endParaRPr lang="el-GR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(Ατυχήματα, τραυματισμοί, πρόστιμα, αφαίρεση διπλώματος, φυλάκιση)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Τι σημαίνουν τα «Σήματα» του Τροχονόμου και ποια πρόστιμα επιβάλλονται εάν  δεν συμμορφωθεί ο οδηγός; | Nextdea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57818" y="142852"/>
            <a:ext cx="3460280" cy="6715148"/>
          </a:xfrm>
        </p:spPr>
        <p:txBody>
          <a:bodyPr>
            <a:normAutofit/>
          </a:bodyPr>
          <a:lstStyle/>
          <a:p>
            <a:pPr algn="ctr"/>
            <a:r>
              <a:rPr lang="el-GR" sz="2300" u="sng" dirty="0" smtClean="0">
                <a:latin typeface="Arial" pitchFamily="34" charset="0"/>
                <a:cs typeface="Arial" pitchFamily="34" charset="0"/>
              </a:rPr>
              <a:t>Στα αθλήματα</a:t>
            </a:r>
          </a:p>
          <a:p>
            <a:pPr algn="ctr"/>
            <a:endParaRPr lang="el-GR" sz="23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dirty="0" smtClean="0">
                <a:latin typeface="Arial" pitchFamily="34" charset="0"/>
                <a:cs typeface="Arial" pitchFamily="34" charset="0"/>
              </a:rPr>
              <a:t>Οι αθλητές οφείλουν: 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Να τηρούν τους κανόνες.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Να σέβονται τους συναθλητές τους.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Να μην ασκούν βία.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Να μην προσβάλλουν λεκτικά.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Να ακούν τους προπονητές τους.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>
                <a:latin typeface="Arial" pitchFamily="34" charset="0"/>
                <a:cs typeface="Arial" pitchFamily="34" charset="0"/>
              </a:rPr>
              <a:t> Να μην καταστρέφουν τον αθλητικό εξοπλισμό και χώρο.</a:t>
            </a:r>
          </a:p>
          <a:p>
            <a:pPr>
              <a:buFont typeface="Arial" pitchFamily="34" charset="0"/>
              <a:buChar char="•"/>
            </a:pPr>
            <a:endParaRPr lang="el-G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b="1" u="sng" dirty="0" smtClean="0">
                <a:latin typeface="Arial" pitchFamily="34" charset="0"/>
                <a:cs typeface="Arial" pitchFamily="34" charset="0"/>
              </a:rPr>
              <a:t>Η παραβίαση κανόνων μπορεί να τιμωρηθεί με: ποινή, κάρτα ή αποβολή!</a:t>
            </a: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ΚΑΡΤΕΣ – ΑΘΛΗΜΑΤΑ – Learning Corner and Craft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14942" y="142852"/>
            <a:ext cx="3714776" cy="6715148"/>
          </a:xfrm>
        </p:spPr>
        <p:txBody>
          <a:bodyPr>
            <a:noAutofit/>
          </a:bodyPr>
          <a:lstStyle/>
          <a:p>
            <a:pPr algn="ctr"/>
            <a:r>
              <a:rPr lang="el-GR" sz="1900" u="sng" dirty="0" smtClean="0">
                <a:latin typeface="Arial" pitchFamily="34" charset="0"/>
                <a:cs typeface="Arial" pitchFamily="34" charset="0"/>
              </a:rPr>
              <a:t>Στο σχολείο</a:t>
            </a:r>
          </a:p>
          <a:p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900" dirty="0" smtClean="0">
                <a:latin typeface="Arial" pitchFamily="34" charset="0"/>
                <a:cs typeface="Arial" pitchFamily="34" charset="0"/>
              </a:rPr>
              <a:t>Σε κάθε σχολείο συγκεντρώνεται μεγάλος αριθμός ανθρώπων! Στο δικό μας συγκρότημα, για παράδειγμα, είμαστε περίπου 400 άνθρωποι!!!</a:t>
            </a:r>
          </a:p>
          <a:p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900" dirty="0" smtClean="0">
                <a:latin typeface="Arial" pitchFamily="34" charset="0"/>
                <a:cs typeface="Arial" pitchFamily="34" charset="0"/>
              </a:rPr>
              <a:t>Οι άνθρωποι αυτοί έχουμε: 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διαφορετική ηλικία,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διαφορετικό χαρακτήρα, 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διαφορετικά ενδιαφέροντα!</a:t>
            </a:r>
          </a:p>
          <a:p>
            <a:pPr>
              <a:buFont typeface="Arial" pitchFamily="34" charset="0"/>
              <a:buChar char="•"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900" dirty="0" smtClean="0">
                <a:latin typeface="Arial" pitchFamily="34" charset="0"/>
                <a:cs typeface="Arial" pitchFamily="34" charset="0"/>
              </a:rPr>
              <a:t>Όλοι όμως έχουμε Δικαιώματα και Υποχρεώσεις!</a:t>
            </a:r>
          </a:p>
          <a:p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Υπάρχουν λοιπόν ΚΑΝΟΝΕΣ που πρέπει να τηρούνται, για την Ασφάλειά μας και την ομαλή λειτουργία του σχολείου!!!!</a:t>
            </a:r>
          </a:p>
          <a:p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900" dirty="0" smtClean="0">
                <a:latin typeface="Arial" pitchFamily="34" charset="0"/>
                <a:cs typeface="Arial" pitchFamily="34" charset="0"/>
              </a:rPr>
              <a:t>Πάμε να δούμε ορισμένους!</a:t>
            </a:r>
            <a:endParaRPr lang="el-G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ΣΧΟΛΕΙΟ - ΠΡΟΣΩΠΙΚΟΤΗΤΑ - ΒΑΣΙΚΟΙ ΠΑΡΑΓΟΝΤΕΣ ΠΟΥ ΤΗΝ ΕΠΗΡΕΑΖΟΥΝ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0" name="Picture 4" descr="sxoleio - Σχολείο και Γονείς Σχολείο και Γονεί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214422"/>
            <a:ext cx="398227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737</Words>
  <Application>Microsoft Office PowerPoint</Application>
  <PresentationFormat>Προβολή στην οθόνη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Αφθονία</vt:lpstr>
      <vt:lpstr>Τα ορια και οι κανονεσ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ορια και οι κανονεσ</dc:title>
  <dc:creator>Χρήστης των Windows</dc:creator>
  <cp:lastModifiedBy>User</cp:lastModifiedBy>
  <cp:revision>14</cp:revision>
  <dcterms:created xsi:type="dcterms:W3CDTF">2022-05-10T16:48:44Z</dcterms:created>
  <dcterms:modified xsi:type="dcterms:W3CDTF">2022-05-11T08:09:03Z</dcterms:modified>
</cp:coreProperties>
</file>